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5" r:id="rId3"/>
    <p:sldId id="306" r:id="rId4"/>
    <p:sldId id="30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90" d="100"/>
          <a:sy n="90" d="100"/>
        </p:scale>
        <p:origin x="1302" y="3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304056-7093-400C-8D61-934F66AAE662}"/>
              </a:ext>
            </a:extLst>
          </p:cNvPr>
          <p:cNvSpPr txBox="1"/>
          <p:nvPr/>
        </p:nvSpPr>
        <p:spPr>
          <a:xfrm>
            <a:off x="776574" y="3125145"/>
            <a:ext cx="8410557" cy="657303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  <a:solidFill>
                  <a:sysClr val="windowText" lastClr="000000"/>
                </a:solidFill>
              </a:rPr>
              <a:t>不法侵入者は警察に通報します</a:t>
            </a:r>
            <a:endParaRPr lang="ja-JP" altLang="ja-JP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4AC63DA-A8AF-DADB-DFCB-AC7AE716B9BA}"/>
              </a:ext>
            </a:extLst>
          </p:cNvPr>
          <p:cNvGrpSpPr/>
          <p:nvPr/>
        </p:nvGrpSpPr>
        <p:grpSpPr>
          <a:xfrm>
            <a:off x="792488" y="4014064"/>
            <a:ext cx="8394644" cy="2239139"/>
            <a:chOff x="792488" y="3373395"/>
            <a:chExt cx="8351004" cy="287980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9990727-F6A8-3F33-DD1F-CFF69F2B1A8E}"/>
                </a:ext>
              </a:extLst>
            </p:cNvPr>
            <p:cNvSpPr txBox="1"/>
            <p:nvPr/>
          </p:nvSpPr>
          <p:spPr>
            <a:xfrm>
              <a:off x="792488" y="5379994"/>
              <a:ext cx="8351004" cy="87321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dirty="0">
                  <a:ln w="38100">
                    <a:noFill/>
                  </a:ln>
                  <a:effectLst/>
                </a:rPr>
                <a:t>No trespassing on private property. Unauthorized trespassing will be reported to the police</a:t>
              </a:r>
              <a:endParaRPr lang="ja-JP" altLang="ja-JP" dirty="0">
                <a:ln w="38100">
                  <a:noFill/>
                </a:ln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9651CDE-7D4A-6830-9C76-909FA2E50A52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1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ja-JP" dirty="0">
                  <a:ln w="38100">
                    <a:noFill/>
                  </a:ln>
                  <a:effectLst/>
                </a:rPr>
                <a:t>사유지에의 입입 금지 무단 입입은 경찰에 통보한다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09B2245-6005-88F0-C1E7-8D7BFE77A6D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1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ja-JP" dirty="0">
                  <a:ln w="38100">
                    <a:noFill/>
                  </a:ln>
                  <a:effectLst/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禁止进入私人领地擅自进入者将通报警方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F85D60-EA6F-4EBE-924F-A38EC358AA85}"/>
              </a:ext>
            </a:extLst>
          </p:cNvPr>
          <p:cNvGrpSpPr/>
          <p:nvPr/>
        </p:nvGrpSpPr>
        <p:grpSpPr>
          <a:xfrm>
            <a:off x="632520" y="684477"/>
            <a:ext cx="2372750" cy="2086260"/>
            <a:chOff x="11754773" y="2692064"/>
            <a:chExt cx="1571690" cy="138192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A5F1D2D-CA6A-D82D-5A91-A73F7253B52B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0" name="フリーフォーム 367">
                <a:extLst>
                  <a:ext uri="{FF2B5EF4-FFF2-40B4-BE49-F238E27FC236}">
                    <a16:creationId xmlns:a16="http://schemas.microsoft.com/office/drawing/2014/main" id="{72C71BC7-C58C-07F3-640D-F1DC48F657C6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二等辺三角形 13">
                <a:extLst>
                  <a:ext uri="{FF2B5EF4-FFF2-40B4-BE49-F238E27FC236}">
                    <a16:creationId xmlns:a16="http://schemas.microsoft.com/office/drawing/2014/main" id="{AA237F93-62D7-239C-2FF3-A0CC2F288BE7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C981476-759A-AEF7-A30F-12D695BC08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E285BBD-E1D1-8AD0-9291-2877B43E46A8}"/>
              </a:ext>
            </a:extLst>
          </p:cNvPr>
          <p:cNvSpPr txBox="1"/>
          <p:nvPr/>
        </p:nvSpPr>
        <p:spPr>
          <a:xfrm>
            <a:off x="3242810" y="604797"/>
            <a:ext cx="5944322" cy="2175818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</a:rPr>
              <a:t>私有地への</a:t>
            </a:r>
            <a:endParaRPr lang="en-US" altLang="ja-JP" dirty="0">
              <a:ln w="38100">
                <a:noFill/>
              </a:ln>
            </a:endParaRPr>
          </a:p>
          <a:p>
            <a:pPr algn="l"/>
            <a:r>
              <a:rPr lang="ja-JP" altLang="en-US" dirty="0">
                <a:ln w="38100">
                  <a:noFill/>
                </a:ln>
              </a:rPr>
              <a:t>立ち入りは禁止です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E109A81-1B9E-0D12-0930-D91179FB77A6}"/>
              </a:ext>
            </a:extLst>
          </p:cNvPr>
          <p:cNvGrpSpPr/>
          <p:nvPr/>
        </p:nvGrpSpPr>
        <p:grpSpPr>
          <a:xfrm>
            <a:off x="317485" y="318976"/>
            <a:ext cx="9262450" cy="6230679"/>
            <a:chOff x="632520" y="604797"/>
            <a:chExt cx="8554612" cy="564840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D5D09BF-0EAD-7BD1-CE1B-50A2BDA11F77}"/>
                </a:ext>
              </a:extLst>
            </p:cNvPr>
            <p:cNvSpPr txBox="1"/>
            <p:nvPr/>
          </p:nvSpPr>
          <p:spPr>
            <a:xfrm>
              <a:off x="776574" y="3125145"/>
              <a:ext cx="8410557" cy="657303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dirty="0">
                  <a:ln w="38100">
                    <a:noFill/>
                  </a:ln>
                  <a:solidFill>
                    <a:sysClr val="windowText" lastClr="000000"/>
                  </a:solidFill>
                </a:rPr>
                <a:t>不法侵入者は警察に通報します</a:t>
              </a:r>
              <a:endParaRPr lang="ja-JP" altLang="ja-JP" dirty="0">
                <a:ln w="38100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39D7532-069B-271D-F05B-8CCE44F3B2AB}"/>
                </a:ext>
              </a:extLst>
            </p:cNvPr>
            <p:cNvGrpSpPr/>
            <p:nvPr/>
          </p:nvGrpSpPr>
          <p:grpSpPr>
            <a:xfrm>
              <a:off x="792488" y="4014064"/>
              <a:ext cx="8394644" cy="2239139"/>
              <a:chOff x="792488" y="3373395"/>
              <a:chExt cx="8351004" cy="2879809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DA002377-94AB-D13C-4120-AFAA1ED3A9B6}"/>
                  </a:ext>
                </a:extLst>
              </p:cNvPr>
              <p:cNvSpPr txBox="1"/>
              <p:nvPr/>
            </p:nvSpPr>
            <p:spPr>
              <a:xfrm>
                <a:off x="792488" y="5379994"/>
                <a:ext cx="8351004" cy="873210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dirty="0">
                    <a:ln w="38100">
                      <a:noFill/>
                    </a:ln>
                    <a:effectLst/>
                  </a:rPr>
                  <a:t>No trespassing on private property. Unauthorized trespassing will be reported to the police</a:t>
                </a:r>
                <a:endParaRPr lang="ja-JP" altLang="ja-JP" dirty="0">
                  <a:ln w="38100">
                    <a:noFill/>
                  </a:ln>
                  <a:effectLst/>
                </a:endParaRP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67A601D1-176B-79B6-499A-41BDAA810830}"/>
                  </a:ext>
                </a:extLst>
              </p:cNvPr>
              <p:cNvSpPr txBox="1"/>
              <p:nvPr/>
            </p:nvSpPr>
            <p:spPr>
              <a:xfrm>
                <a:off x="792488" y="4418472"/>
                <a:ext cx="8351004" cy="831432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ja-JP" dirty="0">
                    <a:ln w="38100">
                      <a:noFill/>
                    </a:ln>
                    <a:solidFill>
                      <a:schemeClr val="accent2"/>
                    </a:solidFill>
                    <a:effectLst/>
                  </a:rPr>
                  <a:t>사유지에의 입입 금지 무단 입입은 경찰에 통보한다</a:t>
                </a: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C2448643-3DA3-AE3A-B6CF-7090999419C5}"/>
                  </a:ext>
                </a:extLst>
              </p:cNvPr>
              <p:cNvSpPr txBox="1"/>
              <p:nvPr/>
            </p:nvSpPr>
            <p:spPr>
              <a:xfrm>
                <a:off x="792488" y="3373395"/>
                <a:ext cx="8351004" cy="873210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禁止进入私人领地擅自进入者将通报警方</a:t>
                </a: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C083D26-6184-5E32-0BE1-D883C6EF913F}"/>
                </a:ext>
              </a:extLst>
            </p:cNvPr>
            <p:cNvGrpSpPr/>
            <p:nvPr/>
          </p:nvGrpSpPr>
          <p:grpSpPr>
            <a:xfrm>
              <a:off x="632520" y="684477"/>
              <a:ext cx="2372750" cy="2086260"/>
              <a:chOff x="11754773" y="2692064"/>
              <a:chExt cx="1571690" cy="1381921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06DF0DA2-7C84-0351-DF33-A01FC3D60F0F}"/>
                  </a:ext>
                </a:extLst>
              </p:cNvPr>
              <p:cNvGrpSpPr/>
              <p:nvPr/>
            </p:nvGrpSpPr>
            <p:grpSpPr>
              <a:xfrm>
                <a:off x="11754773" y="2692064"/>
                <a:ext cx="1571690" cy="1381921"/>
                <a:chOff x="6009033" y="774364"/>
                <a:chExt cx="1571690" cy="1381921"/>
              </a:xfrm>
            </p:grpSpPr>
            <p:sp>
              <p:nvSpPr>
                <p:cNvPr id="16" name="フリーフォーム 367">
                  <a:extLst>
                    <a:ext uri="{FF2B5EF4-FFF2-40B4-BE49-F238E27FC236}">
                      <a16:creationId xmlns:a16="http://schemas.microsoft.com/office/drawing/2014/main" id="{5366154B-19F1-DBEA-DB74-73C7E8E737E1}"/>
                    </a:ext>
                  </a:extLst>
                </p:cNvPr>
                <p:cNvSpPr/>
                <p:nvPr/>
              </p:nvSpPr>
              <p:spPr bwMode="auto">
                <a:xfrm>
                  <a:off x="6009033" y="774364"/>
                  <a:ext cx="1571690" cy="1381921"/>
                </a:xfrm>
                <a:custGeom>
                  <a:avLst/>
                  <a:gdLst>
                    <a:gd name="connsiteX0" fmla="*/ 1323896 w 2614619"/>
                    <a:gd name="connsiteY0" fmla="*/ 0 h 2298923"/>
                    <a:gd name="connsiteX1" fmla="*/ 1326224 w 2614619"/>
                    <a:gd name="connsiteY1" fmla="*/ 783 h 2298923"/>
                    <a:gd name="connsiteX2" fmla="*/ 1334005 w 2614619"/>
                    <a:gd name="connsiteY2" fmla="*/ 952 h 2298923"/>
                    <a:gd name="connsiteX3" fmla="*/ 1440190 w 2614619"/>
                    <a:gd name="connsiteY3" fmla="*/ 74619 h 2298923"/>
                    <a:gd name="connsiteX4" fmla="*/ 2593853 w 2614619"/>
                    <a:gd name="connsiteY4" fmla="*/ 2072823 h 2298923"/>
                    <a:gd name="connsiteX5" fmla="*/ 2594443 w 2614619"/>
                    <a:gd name="connsiteY5" fmla="*/ 2074577 h 2298923"/>
                    <a:gd name="connsiteX6" fmla="*/ 2602715 w 2614619"/>
                    <a:gd name="connsiteY6" fmla="*/ 2086846 h 2298923"/>
                    <a:gd name="connsiteX7" fmla="*/ 2608945 w 2614619"/>
                    <a:gd name="connsiteY7" fmla="*/ 2117703 h 2298923"/>
                    <a:gd name="connsiteX8" fmla="*/ 2613026 w 2614619"/>
                    <a:gd name="connsiteY8" fmla="*/ 2129839 h 2298923"/>
                    <a:gd name="connsiteX9" fmla="*/ 2612607 w 2614619"/>
                    <a:gd name="connsiteY9" fmla="*/ 2135842 h 2298923"/>
                    <a:gd name="connsiteX10" fmla="*/ 2614619 w 2614619"/>
                    <a:gd name="connsiteY10" fmla="*/ 2145809 h 2298923"/>
                    <a:gd name="connsiteX11" fmla="*/ 2610484 w 2614619"/>
                    <a:gd name="connsiteY11" fmla="*/ 2166293 h 2298923"/>
                    <a:gd name="connsiteX12" fmla="*/ 2608986 w 2614619"/>
                    <a:gd name="connsiteY12" fmla="*/ 2187770 h 2298923"/>
                    <a:gd name="connsiteX13" fmla="*/ 2604145 w 2614619"/>
                    <a:gd name="connsiteY13" fmla="*/ 2197691 h 2298923"/>
                    <a:gd name="connsiteX14" fmla="*/ 2602715 w 2614619"/>
                    <a:gd name="connsiteY14" fmla="*/ 2204773 h 2298923"/>
                    <a:gd name="connsiteX15" fmla="*/ 2595381 w 2614619"/>
                    <a:gd name="connsiteY15" fmla="*/ 2215650 h 2298923"/>
                    <a:gd name="connsiteX16" fmla="*/ 2583519 w 2614619"/>
                    <a:gd name="connsiteY16" fmla="*/ 2239960 h 2298923"/>
                    <a:gd name="connsiteX17" fmla="*/ 2572348 w 2614619"/>
                    <a:gd name="connsiteY17" fmla="*/ 2249813 h 2298923"/>
                    <a:gd name="connsiteX18" fmla="*/ 2570251 w 2614619"/>
                    <a:gd name="connsiteY18" fmla="*/ 2252923 h 2298923"/>
                    <a:gd name="connsiteX19" fmla="*/ 2564186 w 2614619"/>
                    <a:gd name="connsiteY19" fmla="*/ 2257013 h 2298923"/>
                    <a:gd name="connsiteX20" fmla="*/ 2538407 w 2614619"/>
                    <a:gd name="connsiteY20" fmla="*/ 2279751 h 2298923"/>
                    <a:gd name="connsiteX21" fmla="*/ 2522553 w 2614619"/>
                    <a:gd name="connsiteY21" fmla="*/ 2285082 h 2298923"/>
                    <a:gd name="connsiteX22" fmla="*/ 2522101 w 2614619"/>
                    <a:gd name="connsiteY22" fmla="*/ 2285387 h 2298923"/>
                    <a:gd name="connsiteX23" fmla="*/ 2520963 w 2614619"/>
                    <a:gd name="connsiteY23" fmla="*/ 2285617 h 2298923"/>
                    <a:gd name="connsiteX24" fmla="*/ 2481391 w 2614619"/>
                    <a:gd name="connsiteY24" fmla="*/ 2298923 h 2298923"/>
                    <a:gd name="connsiteX25" fmla="*/ 2457983 w 2614619"/>
                    <a:gd name="connsiteY25" fmla="*/ 2297291 h 2298923"/>
                    <a:gd name="connsiteX26" fmla="*/ 156176 w 2614619"/>
                    <a:gd name="connsiteY26" fmla="*/ 2297291 h 2298923"/>
                    <a:gd name="connsiteX27" fmla="*/ 132783 w 2614619"/>
                    <a:gd name="connsiteY27" fmla="*/ 2298922 h 2298923"/>
                    <a:gd name="connsiteX28" fmla="*/ 75767 w 2614619"/>
                    <a:gd name="connsiteY28" fmla="*/ 2279750 h 2298923"/>
                    <a:gd name="connsiteX29" fmla="*/ 20320 w 2614619"/>
                    <a:gd name="connsiteY29" fmla="*/ 2072822 h 2298923"/>
                    <a:gd name="connsiteX30" fmla="*/ 1173983 w 2614619"/>
                    <a:gd name="connsiteY30" fmla="*/ 74618 h 2298923"/>
                    <a:gd name="connsiteX31" fmla="*/ 1213774 w 2614619"/>
                    <a:gd name="connsiteY31" fmla="*/ 29507 h 2298923"/>
                    <a:gd name="connsiteX32" fmla="*/ 1231171 w 2614619"/>
                    <a:gd name="connsiteY32" fmla="*/ 21018 h 2298923"/>
                    <a:gd name="connsiteX33" fmla="*/ 1233262 w 2614619"/>
                    <a:gd name="connsiteY33" fmla="*/ 19173 h 2298923"/>
                    <a:gd name="connsiteX34" fmla="*/ 1238694 w 2614619"/>
                    <a:gd name="connsiteY34" fmla="*/ 17347 h 2298923"/>
                    <a:gd name="connsiteX35" fmla="*/ 1265964 w 2614619"/>
                    <a:gd name="connsiteY35" fmla="*/ 4039 h 2298923"/>
                    <a:gd name="connsiteX36" fmla="*/ 1281487 w 2614619"/>
                    <a:gd name="connsiteY36" fmla="*/ 2957 h 2298923"/>
                    <a:gd name="connsiteX37" fmla="*/ 1290278 w 2614619"/>
                    <a:gd name="connsiteY37" fmla="*/ 1 h 2298923"/>
                    <a:gd name="connsiteX38" fmla="*/ 1315892 w 2614619"/>
                    <a:gd name="connsiteY38" fmla="*/ 558 h 2298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614619" h="2298923">
                      <a:moveTo>
                        <a:pt x="1323896" y="0"/>
                      </a:moveTo>
                      <a:lnTo>
                        <a:pt x="1326224" y="783"/>
                      </a:lnTo>
                      <a:lnTo>
                        <a:pt x="1334005" y="952"/>
                      </a:lnTo>
                      <a:cubicBezTo>
                        <a:pt x="1377053" y="8180"/>
                        <a:pt x="1416660" y="33865"/>
                        <a:pt x="1440190" y="74619"/>
                      </a:cubicBezTo>
                      <a:lnTo>
                        <a:pt x="2593853" y="2072823"/>
                      </a:lnTo>
                      <a:lnTo>
                        <a:pt x="2594443" y="2074577"/>
                      </a:lnTo>
                      <a:lnTo>
                        <a:pt x="2602715" y="2086846"/>
                      </a:lnTo>
                      <a:lnTo>
                        <a:pt x="2608945" y="2117703"/>
                      </a:lnTo>
                      <a:lnTo>
                        <a:pt x="2613026" y="2129839"/>
                      </a:lnTo>
                      <a:lnTo>
                        <a:pt x="2612607" y="2135842"/>
                      </a:lnTo>
                      <a:lnTo>
                        <a:pt x="2614619" y="2145809"/>
                      </a:lnTo>
                      <a:lnTo>
                        <a:pt x="2610484" y="2166293"/>
                      </a:lnTo>
                      <a:lnTo>
                        <a:pt x="2608986" y="2187770"/>
                      </a:lnTo>
                      <a:lnTo>
                        <a:pt x="2604145" y="2197691"/>
                      </a:lnTo>
                      <a:lnTo>
                        <a:pt x="2602715" y="2204773"/>
                      </a:lnTo>
                      <a:lnTo>
                        <a:pt x="2595381" y="2215650"/>
                      </a:lnTo>
                      <a:lnTo>
                        <a:pt x="2583519" y="2239960"/>
                      </a:lnTo>
                      <a:lnTo>
                        <a:pt x="2572348" y="2249813"/>
                      </a:lnTo>
                      <a:lnTo>
                        <a:pt x="2570251" y="2252923"/>
                      </a:lnTo>
                      <a:lnTo>
                        <a:pt x="2564186" y="2257013"/>
                      </a:lnTo>
                      <a:lnTo>
                        <a:pt x="2538407" y="2279751"/>
                      </a:lnTo>
                      <a:lnTo>
                        <a:pt x="2522553" y="2285082"/>
                      </a:lnTo>
                      <a:lnTo>
                        <a:pt x="2522101" y="2285387"/>
                      </a:lnTo>
                      <a:lnTo>
                        <a:pt x="2520963" y="2285617"/>
                      </a:lnTo>
                      <a:lnTo>
                        <a:pt x="2481391" y="2298923"/>
                      </a:lnTo>
                      <a:lnTo>
                        <a:pt x="2457983" y="2297291"/>
                      </a:lnTo>
                      <a:lnTo>
                        <a:pt x="156176" y="2297291"/>
                      </a:lnTo>
                      <a:lnTo>
                        <a:pt x="132783" y="2298922"/>
                      </a:lnTo>
                      <a:cubicBezTo>
                        <a:pt x="113255" y="2296499"/>
                        <a:pt x="93880" y="2290207"/>
                        <a:pt x="75767" y="2279750"/>
                      </a:cubicBezTo>
                      <a:cubicBezTo>
                        <a:pt x="3314" y="2237919"/>
                        <a:pt x="-21511" y="2145274"/>
                        <a:pt x="20320" y="2072822"/>
                      </a:cubicBezTo>
                      <a:lnTo>
                        <a:pt x="1173983" y="74618"/>
                      </a:lnTo>
                      <a:cubicBezTo>
                        <a:pt x="1184441" y="56505"/>
                        <a:pt x="1198074" y="41369"/>
                        <a:pt x="1213774" y="29507"/>
                      </a:cubicBezTo>
                      <a:lnTo>
                        <a:pt x="1231171" y="21018"/>
                      </a:lnTo>
                      <a:lnTo>
                        <a:pt x="1233262" y="19173"/>
                      </a:lnTo>
                      <a:lnTo>
                        <a:pt x="1238694" y="17347"/>
                      </a:lnTo>
                      <a:lnTo>
                        <a:pt x="1265964" y="4039"/>
                      </a:lnTo>
                      <a:lnTo>
                        <a:pt x="1281487" y="2957"/>
                      </a:lnTo>
                      <a:lnTo>
                        <a:pt x="1290278" y="1"/>
                      </a:lnTo>
                      <a:lnTo>
                        <a:pt x="1315892" y="5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" name="二等辺三角形 16">
                  <a:extLst>
                    <a:ext uri="{FF2B5EF4-FFF2-40B4-BE49-F238E27FC236}">
                      <a16:creationId xmlns:a16="http://schemas.microsoft.com/office/drawing/2014/main" id="{76B5FB30-580F-D3BB-B28A-D4183C01479F}"/>
                    </a:ext>
                  </a:extLst>
                </p:cNvPr>
                <p:cNvSpPr/>
                <p:nvPr/>
              </p:nvSpPr>
              <p:spPr bwMode="auto">
                <a:xfrm>
                  <a:off x="6104454" y="878945"/>
                  <a:ext cx="1380840" cy="1190379"/>
                </a:xfrm>
                <a:prstGeom prst="triangl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9749081-7B77-8492-FBB8-4F2FA3FB76A3}"/>
                  </a:ext>
                </a:extLst>
              </p:cNvPr>
              <p:cNvSpPr/>
              <p:nvPr/>
            </p:nvSpPr>
            <p:spPr bwMode="auto">
              <a:xfrm>
                <a:off x="12388722" y="3024859"/>
                <a:ext cx="303792" cy="915150"/>
              </a:xfrm>
              <a:custGeom>
                <a:avLst/>
                <a:gdLst>
                  <a:gd name="connsiteX0" fmla="*/ 170840 w 341680"/>
                  <a:gd name="connsiteY0" fmla="*/ 863805 h 1029287"/>
                  <a:gd name="connsiteX1" fmla="*/ 253582 w 341680"/>
                  <a:gd name="connsiteY1" fmla="*/ 946546 h 1029287"/>
                  <a:gd name="connsiteX2" fmla="*/ 170840 w 341680"/>
                  <a:gd name="connsiteY2" fmla="*/ 1029287 h 1029287"/>
                  <a:gd name="connsiteX3" fmla="*/ 88098 w 341680"/>
                  <a:gd name="connsiteY3" fmla="*/ 946546 h 1029287"/>
                  <a:gd name="connsiteX4" fmla="*/ 170840 w 341680"/>
                  <a:gd name="connsiteY4" fmla="*/ 863805 h 1029287"/>
                  <a:gd name="connsiteX5" fmla="*/ 170840 w 341680"/>
                  <a:gd name="connsiteY5" fmla="*/ 0 h 1029287"/>
                  <a:gd name="connsiteX6" fmla="*/ 341680 w 341680"/>
                  <a:gd name="connsiteY6" fmla="*/ 170838 h 1029287"/>
                  <a:gd name="connsiteX7" fmla="*/ 328254 w 341680"/>
                  <a:gd name="connsiteY7" fmla="*/ 237336 h 1029287"/>
                  <a:gd name="connsiteX8" fmla="*/ 170840 w 341680"/>
                  <a:gd name="connsiteY8" fmla="*/ 797127 h 1029287"/>
                  <a:gd name="connsiteX9" fmla="*/ 13426 w 341680"/>
                  <a:gd name="connsiteY9" fmla="*/ 237336 h 1029287"/>
                  <a:gd name="connsiteX10" fmla="*/ 0 w 341680"/>
                  <a:gd name="connsiteY10" fmla="*/ 170838 h 1029287"/>
                  <a:gd name="connsiteX11" fmla="*/ 170840 w 341680"/>
                  <a:gd name="connsiteY11" fmla="*/ 0 h 102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680" h="1029287">
                    <a:moveTo>
                      <a:pt x="170840" y="863805"/>
                    </a:moveTo>
                    <a:cubicBezTo>
                      <a:pt x="216537" y="863805"/>
                      <a:pt x="253582" y="900849"/>
                      <a:pt x="253582" y="946546"/>
                    </a:cubicBezTo>
                    <a:cubicBezTo>
                      <a:pt x="253582" y="992243"/>
                      <a:pt x="216537" y="1029287"/>
                      <a:pt x="170840" y="1029287"/>
                    </a:cubicBezTo>
                    <a:cubicBezTo>
                      <a:pt x="125143" y="1029287"/>
                      <a:pt x="88098" y="992243"/>
                      <a:pt x="88098" y="946546"/>
                    </a:cubicBezTo>
                    <a:cubicBezTo>
                      <a:pt x="88098" y="900849"/>
                      <a:pt x="125143" y="863805"/>
                      <a:pt x="170840" y="863805"/>
                    </a:cubicBezTo>
                    <a:close/>
                    <a:moveTo>
                      <a:pt x="170840" y="0"/>
                    </a:moveTo>
                    <a:cubicBezTo>
                      <a:pt x="265192" y="0"/>
                      <a:pt x="341680" y="76487"/>
                      <a:pt x="341680" y="170838"/>
                    </a:cubicBezTo>
                    <a:cubicBezTo>
                      <a:pt x="341680" y="194426"/>
                      <a:pt x="336899" y="216897"/>
                      <a:pt x="328254" y="237336"/>
                    </a:cubicBezTo>
                    <a:lnTo>
                      <a:pt x="170840" y="797127"/>
                    </a:lnTo>
                    <a:lnTo>
                      <a:pt x="13426" y="237336"/>
                    </a:lnTo>
                    <a:cubicBezTo>
                      <a:pt x="4781" y="216897"/>
                      <a:pt x="0" y="194426"/>
                      <a:pt x="0" y="170838"/>
                    </a:cubicBezTo>
                    <a:cubicBezTo>
                      <a:pt x="0" y="76487"/>
                      <a:pt x="76488" y="0"/>
                      <a:pt x="170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917A4E6-E0C5-CF3C-A9F7-CEDB5EABF034}"/>
                </a:ext>
              </a:extLst>
            </p:cNvPr>
            <p:cNvSpPr txBox="1"/>
            <p:nvPr/>
          </p:nvSpPr>
          <p:spPr>
            <a:xfrm>
              <a:off x="3242810" y="604797"/>
              <a:ext cx="5944322" cy="2175818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dirty="0">
                  <a:ln w="38100">
                    <a:noFill/>
                  </a:ln>
                </a:rPr>
                <a:t>私有地への</a:t>
              </a:r>
              <a:endParaRPr lang="en-US" altLang="ja-JP" dirty="0">
                <a:ln w="38100">
                  <a:noFill/>
                </a:ln>
              </a:endParaRPr>
            </a:p>
            <a:p>
              <a:pPr algn="l"/>
              <a:r>
                <a:rPr lang="ja-JP" altLang="en-US" dirty="0">
                  <a:ln w="38100">
                    <a:noFill/>
                  </a:ln>
                </a:rPr>
                <a:t>立ち入りは禁止です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619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07554-E58E-665B-3404-6941CE2BD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EB8388B-BB8B-C80E-0A19-BA6D7704624C}"/>
              </a:ext>
            </a:extLst>
          </p:cNvPr>
          <p:cNvSpPr/>
          <p:nvPr/>
        </p:nvSpPr>
        <p:spPr>
          <a:xfrm>
            <a:off x="97197" y="329610"/>
            <a:ext cx="9706022" cy="12085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E317CFA-AFA1-1F50-8270-65A90975C764}"/>
              </a:ext>
            </a:extLst>
          </p:cNvPr>
          <p:cNvGrpSpPr/>
          <p:nvPr/>
        </p:nvGrpSpPr>
        <p:grpSpPr>
          <a:xfrm>
            <a:off x="227475" y="2701226"/>
            <a:ext cx="9451050" cy="3891286"/>
            <a:chOff x="268877" y="4147682"/>
            <a:chExt cx="6291580" cy="524718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4147EC6-7BBA-400E-ED1C-5EFFC1AE718E}"/>
                </a:ext>
              </a:extLst>
            </p:cNvPr>
            <p:cNvGrpSpPr/>
            <p:nvPr/>
          </p:nvGrpSpPr>
          <p:grpSpPr>
            <a:xfrm>
              <a:off x="268877" y="5131325"/>
              <a:ext cx="6291580" cy="4263538"/>
              <a:chOff x="792488" y="3401587"/>
              <a:chExt cx="8351004" cy="2823425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B44098F3-4BE8-28F5-7830-4BD5C59161D5}"/>
                  </a:ext>
                </a:extLst>
              </p:cNvPr>
              <p:cNvSpPr txBox="1"/>
              <p:nvPr/>
            </p:nvSpPr>
            <p:spPr>
              <a:xfrm>
                <a:off x="792488" y="5408185"/>
                <a:ext cx="8351004" cy="8168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No trespassing on private property</a:t>
                </a:r>
                <a:r>
                  <a:rPr lang="ja-JP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　</a:t>
                </a:r>
                <a:endParaRPr lang="en-US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Unauthorized trespassing will be reported to the police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D46C57B0-9410-19AC-4DD5-AE9ABA0C58CC}"/>
                  </a:ext>
                </a:extLst>
              </p:cNvPr>
              <p:cNvSpPr txBox="1"/>
              <p:nvPr/>
            </p:nvSpPr>
            <p:spPr>
              <a:xfrm>
                <a:off x="792488" y="4404886"/>
                <a:ext cx="8351004" cy="8168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禁止进入私人领地</a:t>
                </a:r>
                <a:r>
                  <a:rPr lang="ja-JP" altLang="en-US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　</a:t>
                </a:r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擅自进入者将通报警方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4ED4BF4E-2A99-6687-C82F-1A4ECA363DAF}"/>
                  </a:ext>
                </a:extLst>
              </p:cNvPr>
              <p:cNvSpPr txBox="1"/>
              <p:nvPr/>
            </p:nvSpPr>
            <p:spPr>
              <a:xfrm>
                <a:off x="792488" y="3401587"/>
                <a:ext cx="8351004" cy="8168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사유지에의 입입 금지 무단 입입은경찰에 통보한다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</p:grp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1A07D962-F33E-C206-6FB0-B527947B30F9}"/>
                </a:ext>
              </a:extLst>
            </p:cNvPr>
            <p:cNvSpPr txBox="1"/>
            <p:nvPr/>
          </p:nvSpPr>
          <p:spPr>
            <a:xfrm>
              <a:off x="299288" y="4147682"/>
              <a:ext cx="6259424" cy="614478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endParaRPr lang="en-US" altLang="ja-JP" dirty="0">
                <a:ln w="38100">
                  <a:noFill/>
                </a:ln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A214877-854B-AF01-A028-8777EFDF1C17}"/>
              </a:ext>
            </a:extLst>
          </p:cNvPr>
          <p:cNvSpPr txBox="1"/>
          <p:nvPr/>
        </p:nvSpPr>
        <p:spPr>
          <a:xfrm>
            <a:off x="273158" y="1938151"/>
            <a:ext cx="9359684" cy="1219321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私有地への立ち入りは禁止です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不法侵入者は警察に通報します</a:t>
            </a:r>
            <a:endParaRPr lang="en-US" altLang="ja-JP" dirty="0">
              <a:ln w="38100">
                <a:noFill/>
              </a:ln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4AD128E-EE80-0ED0-B98F-CC116F006354}"/>
              </a:ext>
            </a:extLst>
          </p:cNvPr>
          <p:cNvGrpSpPr/>
          <p:nvPr/>
        </p:nvGrpSpPr>
        <p:grpSpPr>
          <a:xfrm>
            <a:off x="4117819" y="191387"/>
            <a:ext cx="1664778" cy="1463766"/>
            <a:chOff x="11754773" y="2692064"/>
            <a:chExt cx="1571690" cy="138192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F4FDF31-1946-9966-8DD6-770953F8529E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34" name="フリーフォーム 367">
                <a:extLst>
                  <a:ext uri="{FF2B5EF4-FFF2-40B4-BE49-F238E27FC236}">
                    <a16:creationId xmlns:a16="http://schemas.microsoft.com/office/drawing/2014/main" id="{A4E48857-C92B-E5F2-F95E-81E0842844CF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F639B525-4D03-A895-5022-6B0F29EA4172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E91791F-C9F4-3D9A-8A50-D7497ADF472C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151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E7E44C7-1F38-2B0A-4FA4-D827553BDFA5}"/>
              </a:ext>
            </a:extLst>
          </p:cNvPr>
          <p:cNvSpPr/>
          <p:nvPr/>
        </p:nvSpPr>
        <p:spPr>
          <a:xfrm>
            <a:off x="97197" y="233916"/>
            <a:ext cx="9706022" cy="1378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21F8171-743C-B7BE-4095-FA4B55B11DC6}"/>
              </a:ext>
            </a:extLst>
          </p:cNvPr>
          <p:cNvGrpSpPr/>
          <p:nvPr/>
        </p:nvGrpSpPr>
        <p:grpSpPr>
          <a:xfrm>
            <a:off x="4058689" y="139395"/>
            <a:ext cx="1783038" cy="1567750"/>
            <a:chOff x="11754773" y="2692064"/>
            <a:chExt cx="1571690" cy="138192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EB4ED87-FF72-0D2A-57B0-0B0ABE601AAA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2" name="フリーフォーム 367">
                <a:extLst>
                  <a:ext uri="{FF2B5EF4-FFF2-40B4-BE49-F238E27FC236}">
                    <a16:creationId xmlns:a16="http://schemas.microsoft.com/office/drawing/2014/main" id="{6A50DFE0-4AAF-CE1F-55F2-8673E8A2583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37CDE31B-6A05-605D-A76D-81EEAFF64DAC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5D31ED5-CBA3-4188-D45B-D875D939710E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ACB2C4A-EA07-551B-BDB1-5FB55B429315}"/>
              </a:ext>
            </a:extLst>
          </p:cNvPr>
          <p:cNvSpPr txBox="1"/>
          <p:nvPr/>
        </p:nvSpPr>
        <p:spPr>
          <a:xfrm>
            <a:off x="1894091" y="374622"/>
            <a:ext cx="6090960" cy="112420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dirty="0">
                <a:ln w="38100">
                  <a:noFill/>
                </a:ln>
                <a:solidFill>
                  <a:schemeClr val="bg1"/>
                </a:solidFill>
              </a:rPr>
              <a:t>警　　告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75EA9CC-5B6C-FDD3-764F-961D6D10F406}"/>
              </a:ext>
            </a:extLst>
          </p:cNvPr>
          <p:cNvGrpSpPr/>
          <p:nvPr/>
        </p:nvGrpSpPr>
        <p:grpSpPr>
          <a:xfrm>
            <a:off x="227475" y="2701226"/>
            <a:ext cx="9451050" cy="3891286"/>
            <a:chOff x="268877" y="4147682"/>
            <a:chExt cx="6291580" cy="524718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B0643BA-2B55-20AB-7F24-0A1AD64F3DED}"/>
                </a:ext>
              </a:extLst>
            </p:cNvPr>
            <p:cNvGrpSpPr/>
            <p:nvPr/>
          </p:nvGrpSpPr>
          <p:grpSpPr>
            <a:xfrm>
              <a:off x="268877" y="5131325"/>
              <a:ext cx="6291580" cy="4263538"/>
              <a:chOff x="792488" y="3401587"/>
              <a:chExt cx="8351004" cy="2823425"/>
            </a:xfrm>
          </p:grpSpPr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2C622AF9-3BD3-7BED-3CA4-3A9936F40082}"/>
                  </a:ext>
                </a:extLst>
              </p:cNvPr>
              <p:cNvSpPr txBox="1"/>
              <p:nvPr/>
            </p:nvSpPr>
            <p:spPr>
              <a:xfrm>
                <a:off x="792488" y="5408185"/>
                <a:ext cx="8351004" cy="8168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No trespassing on private property</a:t>
                </a:r>
                <a:r>
                  <a:rPr lang="ja-JP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　</a:t>
                </a:r>
                <a:endParaRPr lang="en-US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  <a:p>
                <a:r>
                  <a:rPr lang="en-US" altLang="ja-JP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Unauthorized trespassing will be reported to the police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F6E585E-2117-05D5-78E2-BA7FA05D4670}"/>
                  </a:ext>
                </a:extLst>
              </p:cNvPr>
              <p:cNvSpPr txBox="1"/>
              <p:nvPr/>
            </p:nvSpPr>
            <p:spPr>
              <a:xfrm>
                <a:off x="792488" y="4404886"/>
                <a:ext cx="8351004" cy="8168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禁止进入私人领地</a:t>
                </a:r>
                <a:r>
                  <a:rPr lang="ja-JP" altLang="en-US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　</a:t>
                </a:r>
                <a:r>
                  <a:rPr lang="ja-JP" altLang="ja-JP" dirty="0">
                    <a:ln w="38100">
                      <a:noFill/>
                    </a:ln>
                    <a:effectLst/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擅自进入者将通报警方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A97A12C2-791C-59E9-F889-C27F10D495FD}"/>
                  </a:ext>
                </a:extLst>
              </p:cNvPr>
              <p:cNvSpPr txBox="1"/>
              <p:nvPr/>
            </p:nvSpPr>
            <p:spPr>
              <a:xfrm>
                <a:off x="792488" y="3401587"/>
                <a:ext cx="8351004" cy="8168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ko-KR" altLang="en-US" dirty="0">
                    <a:ln w="38100">
                      <a:noFill/>
                    </a:ln>
                    <a:solidFill>
                      <a:srgbClr val="002060"/>
                    </a:solidFill>
                    <a:effectLst/>
                  </a:rPr>
                  <a:t>사유지에의 입입 금지 무단 입입은경찰에 통보한다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  <a:effectLst/>
                </a:endParaRPr>
              </a:p>
            </p:txBody>
          </p:sp>
        </p:grp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780FE8C-60B2-1AD2-C47E-DF47DD10FA34}"/>
                </a:ext>
              </a:extLst>
            </p:cNvPr>
            <p:cNvSpPr txBox="1"/>
            <p:nvPr/>
          </p:nvSpPr>
          <p:spPr>
            <a:xfrm>
              <a:off x="299288" y="4147682"/>
              <a:ext cx="6259424" cy="614478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endParaRPr lang="en-US" altLang="ja-JP" dirty="0">
                <a:ln w="38100">
                  <a:noFill/>
                </a:ln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30E20C7-366F-595D-BA3D-9E6E2DA93154}"/>
              </a:ext>
            </a:extLst>
          </p:cNvPr>
          <p:cNvSpPr txBox="1"/>
          <p:nvPr/>
        </p:nvSpPr>
        <p:spPr>
          <a:xfrm>
            <a:off x="273158" y="1938151"/>
            <a:ext cx="9359684" cy="1219321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私有地への立ち入りは禁止です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不法侵入者は警察に通報します</a:t>
            </a:r>
            <a:endParaRPr lang="en-US" altLang="ja-JP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04106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152</Words>
  <Application>Microsoft Office PowerPoint</Application>
  <PresentationFormat>A4 210 x 297 mm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Microsoft YaHei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私有地への立入禁止／４か国語の貼り紙</dc:title>
  <dc:subject>私有地への立入禁止／４か国語の貼り紙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2025-10-30T03:52:31Z</dcterms:modified>
  <cp:version>1</cp:version>
</cp:coreProperties>
</file>